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33" r:id="rId2"/>
    <p:sldId id="431" r:id="rId3"/>
    <p:sldId id="507" r:id="rId4"/>
    <p:sldId id="502" r:id="rId5"/>
    <p:sldId id="506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94660" autoAdjust="0"/>
  </p:normalViewPr>
  <p:slideViewPr>
    <p:cSldViewPr snapToGrid="0" snapToObjects="1">
      <p:cViewPr>
        <p:scale>
          <a:sx n="100" d="100"/>
          <a:sy n="100" d="100"/>
        </p:scale>
        <p:origin x="-207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9FF08E-3E18-449E-B61D-8663023B4B6A}" type="datetimeFigureOut">
              <a:rPr lang="ru-RU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8344F3-3A5D-4CF4-9B0B-25C6D600B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47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018D49-189E-49C4-A839-534B2493A8FC}" type="datetimeFigureOut">
              <a:rPr lang="ru-RU"/>
              <a:pPr>
                <a:defRPr/>
              </a:pPr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9B9EB7-A7B7-4281-A7D6-70FFABC9D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78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5D9E2-3635-4AA7-BD71-BF65C3519ADD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479C-51A7-4651-9A96-6F530105B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1B31-743F-46DE-AE3F-84447BB0FC92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2030-EBEE-4F10-9F19-14D651744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7211-3A96-438F-989B-94739F934A0A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62E1-6F56-4EFB-B554-B44D00EE4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4CF3E-E1A9-414C-A442-BCA2EE31F69B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82A3-EDA4-4CBC-BBAE-D4DAF4A0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76E7-295D-45EC-919F-C4FE979DE2D5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A686-8E25-4AF1-8FC4-4F2DB7A70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432D2-5B50-4529-8074-60E7EB647800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1B53-3F67-405C-9231-EA155F33F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89A0-A29A-4FC0-BDD7-688C92225521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A886-A130-4685-B9C7-44210965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120E-BF34-4279-9352-2E2AE3A7441F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B20F-1CE2-4207-A5A7-E5064E9B7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A4F3-C4CD-4318-9175-CCA9AC3CFAFA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533A-A659-45BA-9520-ED48EE5C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E345-DD5C-4278-A02A-BF261A05C7BD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7D10-DCCD-4714-A351-887E9AC4B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08FA-A893-4A5B-8E9B-3124A5FAECFF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374A-74B9-4BC4-AD54-A24F4561E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2D8797-9994-4310-BBBE-5ABC3BA1BC21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A85F99-0C09-40FB-B2C3-22555AD35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_4FUuUd-61IGFM&amp;tbnid=68VBQcLnKjlDWM:&amp;ved=0CAUQjRw&amp;url=http%3A%2F%2Fwww.factroom.ru%2Ffacts%2F23245&amp;ei=l5hnUqO_NubZ4ATf54GgDA&amp;bvm=bv.55123115,d.bGE&amp;psig=AFQjCNFDRXHYgLGkUeLPbqSYlzTX3MUwLA&amp;ust=138260734095411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frm=1&amp;source=images&amp;cd=&amp;cad=rja&amp;docid=3I0-N0QySd_uVM&amp;tbnid=gjY4-HZFHArRgM:&amp;ved=0CAUQjRw&amp;url=https%3A%2F%2Ftwitter.com%2Fomsktpp&amp;ei=v5lnUqyuL-vx4gSms4H4CA&amp;bvm=bv.55123115,d.bGE&amp;psig=AFQjCNEIE0GZdXE6QE00vGY_UBvDUHwjpQ&amp;ust=138260766869246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" y="1209939"/>
            <a:ext cx="9132124" cy="2724150"/>
          </a:xfrm>
        </p:spPr>
        <p:txBody>
          <a:bodyPr>
            <a:noAutofit/>
          </a:bodyPr>
          <a:lstStyle/>
          <a:p>
            <a:pPr>
              <a:spcBef>
                <a:spcPts val="5400"/>
              </a:spcBef>
            </a:pPr>
            <a:r>
              <a:rPr lang="ru-RU" sz="4800" b="1" dirty="0" smtClean="0">
                <a:solidFill>
                  <a:srgbClr val="FF0000"/>
                </a:solidFill>
              </a:rPr>
              <a:t>Роль национальных объединений в развитии системы саморегулирования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(акценты обсуждения)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401" y="6276975"/>
            <a:ext cx="9132124" cy="581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Москва, ТПП, 23.10.2013 г.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401" y="4904528"/>
            <a:ext cx="9132124" cy="62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5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Докладчик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Каминский Алексей Владимирович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53"/>
            <a:ext cx="90667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Как должна выстраиваться работа органов управления национальных объединений?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90533" y="4665407"/>
            <a:ext cx="6347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Разграничение полномочий, требования к ротации должностных лиц, уровню их компетенции и пр.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6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43" y="1170180"/>
            <a:ext cx="90667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Каковы должны быть требования к публичности деятельности национальных объединений?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90533" y="5101180"/>
            <a:ext cx="63470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Одна из причин кризиса в оценочной отрасли –  деятельность Национального совета по оценочной деятельности непрозрачна.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743" y="1170180"/>
            <a:ext cx="90667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Какова должна быть ответственность руководителей национальных объединений?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1634" y="5131596"/>
            <a:ext cx="6347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права ↔ обязанности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5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212" y="2191458"/>
            <a:ext cx="90667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Основа для разработки СТАНДАРТА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национальных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 объединений</a:t>
            </a:r>
            <a:endParaRPr lang="ru-RU" sz="4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9775"/>
            <a:ext cx="91400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Итог обсуждения на круглом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столе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8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9775"/>
            <a:ext cx="91400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Формирование образа будущего системы саморегулирования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http://www.factroom.ru/wp-content/uploads/2012/08/evolu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" y="1596043"/>
            <a:ext cx="9104383" cy="432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43222" y="6038805"/>
            <a:ext cx="6347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Каково место и роль национальных объединений в будущей системе саморегулирования?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9775"/>
            <a:ext cx="91400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Формат обсуждения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круглом столе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833" y="1975702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833" y="2980853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833" y="4027676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/>
          <p:cNvSpPr/>
          <p:nvPr/>
        </p:nvSpPr>
        <p:spPr>
          <a:xfrm rot="10800000">
            <a:off x="6201634" y="3079409"/>
            <a:ext cx="502690" cy="35088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50079" y="2650430"/>
            <a:ext cx="3240000" cy="107721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БУДУЩЕЕ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СИСТЕМЫ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САМОРЕГУЛИРОВАНИЯ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245508" y="3055615"/>
            <a:ext cx="502690" cy="35088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36362" y="5898341"/>
            <a:ext cx="281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инициатор дискуссии</a:t>
            </a:r>
            <a:endParaRPr lang="ru-RU" i="1" dirty="0"/>
          </a:p>
        </p:txBody>
      </p:sp>
      <p:pic>
        <p:nvPicPr>
          <p:cNvPr id="18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139" y="1975702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138" y="2980853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9139" y="4027676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6417354" y="5194539"/>
            <a:ext cx="2675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участники </a:t>
            </a:r>
            <a:r>
              <a:rPr lang="ru-RU" i="1" dirty="0" smtClean="0"/>
              <a:t>саморегулирования</a:t>
            </a:r>
            <a:endParaRPr lang="ru-RU" i="1" dirty="0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4218734" y="4032203"/>
            <a:ext cx="502690" cy="35088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9678" y="5088780"/>
            <a:ext cx="2177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Общество</a:t>
            </a:r>
          </a:p>
          <a:p>
            <a:pPr algn="ctr"/>
            <a:r>
              <a:rPr lang="ru-RU" i="1" dirty="0" smtClean="0"/>
              <a:t>(потребители, Власть и др.)</a:t>
            </a:r>
            <a:endParaRPr lang="ru-RU" i="1" dirty="0"/>
          </a:p>
        </p:txBody>
      </p:sp>
      <p:pic>
        <p:nvPicPr>
          <p:cNvPr id="2050" name="Picture 2" descr="https://si0.twimg.com/profile_images/1837603825/Blue_wand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144" y="4630604"/>
            <a:ext cx="1273870" cy="12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24" y="1886783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24" y="2891934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24" y="3926364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739" y="1886783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739" y="2891934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 descr="http://www.u-mama.ru/img/news/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739" y="3926364"/>
            <a:ext cx="99391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72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" y="-24"/>
            <a:ext cx="91440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Проблемное поле дискуссии</a:t>
            </a:r>
            <a:endParaRPr lang="ru-RU" sz="40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05499" y="2061606"/>
            <a:ext cx="3744416" cy="36724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92903" y="5855038"/>
            <a:ext cx="3868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вопросы и проблемы национальных объединений СРО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(количество → </a:t>
            </a:r>
            <a:r>
              <a:rPr lang="ru-RU" sz="2400" b="1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987824" y="3687021"/>
            <a:ext cx="2160240" cy="0"/>
          </a:xfrm>
          <a:prstGeom prst="line">
            <a:avLst/>
          </a:prstGeom>
          <a:ln w="25400">
            <a:solidFill>
              <a:schemeClr val="tx1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329734" y="2061606"/>
            <a:ext cx="2717279" cy="999401"/>
          </a:xfrm>
          <a:prstGeom prst="line">
            <a:avLst/>
          </a:prstGeom>
          <a:ln w="25400">
            <a:solidFill>
              <a:schemeClr val="tx1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115616" y="4365862"/>
            <a:ext cx="4032448" cy="716777"/>
          </a:xfrm>
          <a:prstGeom prst="line">
            <a:avLst/>
          </a:prstGeom>
          <a:ln w="25400">
            <a:solidFill>
              <a:schemeClr val="tx1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авая фигурная скобка 1"/>
          <p:cNvSpPr/>
          <p:nvPr/>
        </p:nvSpPr>
        <p:spPr>
          <a:xfrm>
            <a:off x="6103917" y="1808979"/>
            <a:ext cx="415636" cy="3925035"/>
          </a:xfrm>
          <a:prstGeom prst="rightBrace">
            <a:avLst>
              <a:gd name="adj1" fmla="val 4547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631115" y="3586830"/>
            <a:ext cx="2573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основные</a:t>
            </a:r>
          </a:p>
          <a:p>
            <a:pPr algn="ctr"/>
            <a:r>
              <a:rPr lang="ru-RU" dirty="0" smtClean="0"/>
              <a:t>вопросы </a:t>
            </a:r>
            <a:r>
              <a:rPr lang="ru-RU" dirty="0"/>
              <a:t>и проблемы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653824" y="6388990"/>
            <a:ext cx="478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∞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81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9092" y="1555445"/>
            <a:ext cx="7344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Сколько национальных объединений может быть в отрасли?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38033" y="4602433"/>
            <a:ext cx="63470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Одно или несколько?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97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8463" y="1496084"/>
            <a:ext cx="7344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Членство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в национальном объединении должно быть обязательным или добровольным?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8463" y="1329834"/>
            <a:ext cx="7344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Каковы принципы принятия решений?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38032" y="3676162"/>
            <a:ext cx="6347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</a:rPr>
              <a:t>голоса = </a:t>
            </a:r>
            <a:r>
              <a:rPr lang="en-US" sz="4000" b="1" i="1" dirty="0" smtClean="0">
                <a:solidFill>
                  <a:srgbClr val="002060"/>
                </a:solidFill>
                <a:latin typeface="Calibri" pitchFamily="34" charset="0"/>
              </a:rPr>
              <a:t>f (</a:t>
            </a:r>
            <a:r>
              <a:rPr lang="ru-RU" sz="4000" b="1" i="1" dirty="0" smtClean="0">
                <a:solidFill>
                  <a:srgbClr val="002060"/>
                </a:solidFill>
                <a:latin typeface="Calibri" pitchFamily="34" charset="0"/>
              </a:rPr>
              <a:t>взносы)</a:t>
            </a:r>
            <a:endParaRPr lang="ru-RU" sz="4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58829" y="5338599"/>
            <a:ext cx="3240000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равные голоса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и взносы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851" y="5338598"/>
            <a:ext cx="3240000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различные голоса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и взносы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398829" y="4384048"/>
            <a:ext cx="312705" cy="871425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>
            <a:off x="4711535" y="4384048"/>
            <a:ext cx="254316" cy="85955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219" y="486704"/>
            <a:ext cx="90667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Нужно ли запретить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или ограничить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предпринимательскую деятельность национальных объединений?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90533" y="5101180"/>
            <a:ext cx="63470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Одна из причин кризиса в оценочной отрасли –  Национальный совет по оценочной деятельности использовался как инструмент зарабатывания денег.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83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6407" y="6491517"/>
            <a:ext cx="2133600" cy="365125"/>
          </a:xfrm>
        </p:spPr>
        <p:txBody>
          <a:bodyPr/>
          <a:lstStyle/>
          <a:p>
            <a:pPr>
              <a:defRPr/>
            </a:pPr>
            <a:fld id="{59D71EB1-686F-44BE-A0A1-7072251C6A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989578"/>
            <a:ext cx="9066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Кто является членом национальных объединений?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90533" y="4436162"/>
            <a:ext cx="63470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Прямое членство СРО</a:t>
            </a:r>
            <a:b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или «ассоциированное членство субъектов»?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25626" y="-142504"/>
            <a:ext cx="9642760" cy="7291449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50087</TotalTime>
  <Words>212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Роль национальных объединений в развитии системы саморегулирования (акценты обсуждения)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Саморегулирование в оценочной деятельности</dc:title>
  <dc:creator>MAXx</dc:creator>
  <cp:lastModifiedBy>1</cp:lastModifiedBy>
  <cp:revision>335</cp:revision>
  <cp:lastPrinted>2012-04-25T15:43:04Z</cp:lastPrinted>
  <dcterms:created xsi:type="dcterms:W3CDTF">2010-06-03T17:19:14Z</dcterms:created>
  <dcterms:modified xsi:type="dcterms:W3CDTF">2013-10-23T10:14:23Z</dcterms:modified>
</cp:coreProperties>
</file>